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1" r:id="rId4"/>
    <p:sldId id="289" r:id="rId5"/>
    <p:sldId id="292" r:id="rId6"/>
  </p:sldIdLst>
  <p:sldSz cx="13011150" cy="7315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swald" panose="00000500000000000000" pitchFamily="2" charset="0"/>
      <p:regular r:id="rId12"/>
      <p:bold r:id="rId13"/>
    </p:embeddedFont>
    <p:embeddedFont>
      <p:font typeface="Work Sans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  <a:tcStyle>
        <a:tcBdr/>
      </a:tc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  <a:tcStyle>
        <a:tcBdr/>
      </a:tc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tcBdr/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tcBdr/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66" d="100"/>
          <a:sy n="66" d="100"/>
        </p:scale>
        <p:origin x="140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customXml" Target="../customXml/item2.xml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0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pt-BR" smtClean="0"/>
              <a:t>14/06/2023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048375" y="2809875"/>
            <a:ext cx="6667500" cy="962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8333"/>
              </a:lnSpc>
            </a:pPr>
            <a:r>
              <a:rPr sz="5850">
                <a:solidFill>
                  <a:srgbClr val="FFC200"/>
                </a:solidFill>
                <a:latin typeface="Oswald"/>
                <a:ea typeface="+mn-ea"/>
                <a:cs typeface="Oswald"/>
              </a:rPr>
              <a:t>Les Mustaches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6083234" y="3771900"/>
            <a:ext cx="6667500" cy="4476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8333"/>
              </a:lnSpc>
            </a:pPr>
            <a:r>
              <a:rPr sz="27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Barber Shop</a:t>
            </a:r>
          </a:p>
        </p:txBody>
      </p:sp>
      <p:sp>
        <p:nvSpPr>
          <p:cNvPr id="4" name="Retângulo 3"/>
          <p:cNvSpPr/>
          <p:nvPr/>
        </p:nvSpPr>
        <p:spPr>
          <a:xfrm>
            <a:off x="5397500" y="323850"/>
            <a:ext cx="7226909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8333"/>
              </a:lnSpc>
            </a:pPr>
            <a:r>
              <a:rPr sz="12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DSM </a:t>
            </a:r>
            <a:r>
              <a:rPr lang="pt-BR" sz="12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5</a:t>
            </a:r>
            <a:r>
              <a:rPr sz="12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º Semestre</a:t>
            </a:r>
          </a:p>
        </p:txBody>
      </p:sp>
      <p:pic>
        <p:nvPicPr>
          <p:cNvPr id="5" name="Shape-8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1725218" y="1685925"/>
            <a:ext cx="4189065" cy="729258"/>
          </a:xfrm>
          <a:prstGeom prst="rect">
            <a:avLst/>
          </a:prstGeom>
        </p:spPr>
      </p:pic>
      <p:pic>
        <p:nvPicPr>
          <p:cNvPr id="6" name="Lina Verovaya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2450" y="9525"/>
            <a:ext cx="4548188" cy="7405688"/>
          </a:xfrm>
          <a:prstGeom prst="rect">
            <a:avLst/>
          </a:prstGeom>
        </p:spPr>
      </p:pic>
      <p:pic>
        <p:nvPicPr>
          <p:cNvPr id="7" name="Shape-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229100" y="5829300"/>
            <a:ext cx="920428" cy="920428"/>
          </a:xfrm>
          <a:prstGeom prst="rect">
            <a:avLst/>
          </a:prstGeom>
        </p:spPr>
      </p:pic>
      <p:pic>
        <p:nvPicPr>
          <p:cNvPr id="8" name="Shape-1 copy 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102609" y="5829300"/>
            <a:ext cx="920428" cy="920428"/>
          </a:xfrm>
          <a:prstGeom prst="rect">
            <a:avLst/>
          </a:prstGeom>
        </p:spPr>
      </p:pic>
      <p:pic>
        <p:nvPicPr>
          <p:cNvPr id="9" name="Shape-18"/>
          <p:cNvPicPr/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5397376" y="6124575"/>
            <a:ext cx="377247" cy="33247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5C8F222-0C48-F959-409A-7633A4D0ABF8}"/>
              </a:ext>
            </a:extLst>
          </p:cNvPr>
          <p:cNvSpPr/>
          <p:nvPr/>
        </p:nvSpPr>
        <p:spPr>
          <a:xfrm>
            <a:off x="6048375" y="923204"/>
            <a:ext cx="6667500" cy="11906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8333"/>
              </a:lnSpc>
            </a:pPr>
            <a:r>
              <a:rPr sz="7200" dirty="0">
                <a:solidFill>
                  <a:srgbClr val="FFC200"/>
                </a:solidFill>
                <a:latin typeface="Oswald"/>
                <a:ea typeface="+mn-ea"/>
                <a:cs typeface="Oswald"/>
              </a:rPr>
              <a:t>Grupo 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4EDF72F-4255-3B97-44E5-38B301D0ECFD}"/>
              </a:ext>
            </a:extLst>
          </p:cNvPr>
          <p:cNvSpPr/>
          <p:nvPr/>
        </p:nvSpPr>
        <p:spPr>
          <a:xfrm>
            <a:off x="6175697" y="5844009"/>
            <a:ext cx="6667500" cy="895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54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5</a:t>
            </a:r>
            <a:r>
              <a:rPr sz="54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º </a:t>
            </a:r>
            <a:r>
              <a:rPr sz="5400" dirty="0" err="1">
                <a:solidFill>
                  <a:srgbClr val="FFFFFF"/>
                </a:solidFill>
                <a:latin typeface="Oswald"/>
                <a:ea typeface="+mn-ea"/>
                <a:cs typeface="Oswald"/>
              </a:rPr>
              <a:t>Semestre</a:t>
            </a:r>
            <a:r>
              <a:rPr sz="5400" dirty="0">
                <a:solidFill>
                  <a:srgbClr val="FFFFFF"/>
                </a:solidFill>
                <a:latin typeface="Oswald"/>
                <a:ea typeface="+mn-ea"/>
                <a:cs typeface="Oswald"/>
              </a:rPr>
              <a:t> - DSM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D83727-1498-1CE6-F72A-3E049FBAFADA}"/>
              </a:ext>
            </a:extLst>
          </p:cNvPr>
          <p:cNvSpPr/>
          <p:nvPr/>
        </p:nvSpPr>
        <p:spPr>
          <a:xfrm>
            <a:off x="733944" y="835762"/>
            <a:ext cx="6667500" cy="4476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50000"/>
              </a:lnSpc>
            </a:pPr>
            <a: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  <a:t>Bruna Ciriaco Benedito</a:t>
            </a:r>
            <a:b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</a:br>
            <a: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  <a:t>Fernanda Gonçalves de Lima</a:t>
            </a:r>
            <a:b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</a:br>
            <a: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  <a:t>Luis Gustavo Baia Alves</a:t>
            </a:r>
            <a:b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</a:br>
            <a: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ea typeface="+mn-ea"/>
                <a:cs typeface="Oswald"/>
              </a:rPr>
              <a:t>Priscila Loureiro Veysaga</a:t>
            </a:r>
          </a:p>
          <a:p>
            <a:pPr algn="l" hangingPunct="0">
              <a:lnSpc>
                <a:spcPct val="150000"/>
              </a:lnSpc>
            </a:pPr>
            <a:r>
              <a:rPr lang="pt-BR" sz="2700" dirty="0">
                <a:solidFill>
                  <a:schemeClr val="bg1">
                    <a:lumMod val="85000"/>
                  </a:schemeClr>
                </a:solidFill>
                <a:latin typeface="Oswald"/>
                <a:cs typeface="Oswald"/>
              </a:rPr>
              <a:t>Vicente Santos Gonçalves</a:t>
            </a:r>
            <a:endParaRPr sz="2700" dirty="0">
              <a:solidFill>
                <a:schemeClr val="bg1">
                  <a:lumMod val="85000"/>
                </a:schemeClr>
              </a:solidFill>
              <a:latin typeface="Oswald"/>
              <a:ea typeface="+mn-ea"/>
              <a:cs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ir Spies"/>
          <p:cNvPicPr/>
          <p:nvPr/>
        </p:nvPicPr>
        <p:blipFill rotWithShape="1">
          <a:blip r:embed="rId3"/>
          <a:stretch>
            <a:fillRect/>
          </a:stretch>
        </p:blipFill>
        <p:spPr>
          <a:xfrm flipH="1">
            <a:off x="520824" y="-3915"/>
            <a:ext cx="5535488" cy="4161294"/>
          </a:xfrm>
          <a:prstGeom prst="rect">
            <a:avLst/>
          </a:prstGeom>
        </p:spPr>
      </p:pic>
      <p:pic>
        <p:nvPicPr>
          <p:cNvPr id="3" name="Shape-8"/>
          <p:cNvPicPr/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-1792254" y="1685925"/>
            <a:ext cx="4189065" cy="729258"/>
          </a:xfrm>
          <a:prstGeom prst="rect">
            <a:avLst/>
          </a:prstGeom>
        </p:spPr>
      </p:pic>
      <p:pic>
        <p:nvPicPr>
          <p:cNvPr id="4" name="Shape-8 copy 1"/>
          <p:cNvPicPr/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718853" y="3024597"/>
            <a:ext cx="3298682" cy="545501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314450" y="4876800"/>
            <a:ext cx="4667250" cy="1029214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8333"/>
              </a:lnSpc>
            </a:pPr>
            <a:r>
              <a:rPr sz="6259">
                <a:solidFill>
                  <a:srgbClr val="1C1C1C"/>
                </a:solidFill>
                <a:latin typeface="Oswald"/>
                <a:ea typeface="+mn-ea"/>
                <a:cs typeface="Oswald"/>
              </a:rPr>
              <a:t>Origem</a:t>
            </a:r>
          </a:p>
        </p:txBody>
      </p:sp>
      <p:sp>
        <p:nvSpPr>
          <p:cNvPr id="6" name="Retângulo 5"/>
          <p:cNvSpPr/>
          <p:nvPr/>
        </p:nvSpPr>
        <p:spPr>
          <a:xfrm>
            <a:off x="6172200" y="796766"/>
            <a:ext cx="6838950" cy="503253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A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Barbearia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Les Mustaches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foi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desenvolvida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para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unir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profissionais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e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clientes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, com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foco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no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agendamento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de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serviços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e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na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compra</a:t>
            </a:r>
            <a:r>
              <a:rPr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 de </a:t>
            </a:r>
            <a:r>
              <a:rPr sz="3800" dirty="0" err="1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produtos</a:t>
            </a:r>
            <a:r>
              <a:rPr lang="pt-BR" sz="3800" dirty="0">
                <a:solidFill>
                  <a:srgbClr val="000000"/>
                </a:solidFill>
                <a:latin typeface="Work Sans"/>
                <a:ea typeface="+mn-ea"/>
                <a:cs typeface="Work Sans"/>
              </a:rPr>
              <a:t>.</a:t>
            </a:r>
            <a:endParaRPr sz="3800" dirty="0">
              <a:solidFill>
                <a:srgbClr val="000000"/>
              </a:solidFill>
              <a:latin typeface="Work Sans"/>
              <a:ea typeface="+mn-ea"/>
              <a:cs typeface="Work San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305550" y="323850"/>
            <a:ext cx="6287109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8333"/>
              </a:lnSpc>
            </a:pP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DSM </a:t>
            </a:r>
            <a:r>
              <a:rPr lang="pt-BR"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5</a:t>
            </a: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º Semestre</a:t>
            </a:r>
          </a:p>
        </p:txBody>
      </p:sp>
      <p:pic>
        <p:nvPicPr>
          <p:cNvPr id="8" name="Shape-8 copy 2"/>
          <p:cNvPicPr/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-1349065" y="5372261"/>
            <a:ext cx="3326929" cy="724049"/>
          </a:xfrm>
          <a:prstGeom prst="rect">
            <a:avLst/>
          </a:prstGeom>
        </p:spPr>
      </p:pic>
      <p:pic>
        <p:nvPicPr>
          <p:cNvPr id="9" name="Shape-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0848975" y="5829300"/>
            <a:ext cx="920428" cy="920428"/>
          </a:xfrm>
          <a:prstGeom prst="rect">
            <a:avLst/>
          </a:prstGeom>
        </p:spPr>
      </p:pic>
      <p:pic>
        <p:nvPicPr>
          <p:cNvPr id="10" name="Shape-1 copy 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1722484" y="5829300"/>
            <a:ext cx="920428" cy="920428"/>
          </a:xfrm>
          <a:prstGeom prst="rect">
            <a:avLst/>
          </a:prstGeom>
        </p:spPr>
      </p:pic>
      <p:pic>
        <p:nvPicPr>
          <p:cNvPr id="11" name="Shape-18"/>
          <p:cNvPicPr/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017251" y="6124575"/>
            <a:ext cx="377247" cy="332479"/>
          </a:xfrm>
          <a:prstGeom prst="rect">
            <a:avLst/>
          </a:prstGeom>
        </p:spPr>
      </p:pic>
      <p:pic>
        <p:nvPicPr>
          <p:cNvPr id="12" name="Shape-1 copy 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520803" y="2561032"/>
            <a:ext cx="1460897" cy="1460897"/>
          </a:xfrm>
          <a:prstGeom prst="rect">
            <a:avLst/>
          </a:prstGeom>
        </p:spPr>
      </p:pic>
      <p:pic>
        <p:nvPicPr>
          <p:cNvPr id="13" name="education12-O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770200" y="2646757"/>
            <a:ext cx="1017922" cy="12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-1">
            <a:extLst>
              <a:ext uri="{FF2B5EF4-FFF2-40B4-BE49-F238E27FC236}">
                <a16:creationId xmlns:a16="http://schemas.microsoft.com/office/drawing/2014/main" id="{925BA35F-4042-C726-4134-915C568F6CBD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12326" y="3218431"/>
            <a:ext cx="2744308" cy="641334"/>
          </a:xfrm>
          <a:prstGeom prst="rect">
            <a:avLst/>
          </a:prstGeom>
        </p:spPr>
      </p:pic>
      <p:pic>
        <p:nvPicPr>
          <p:cNvPr id="14" name="Shape-8">
            <a:extLst>
              <a:ext uri="{FF2B5EF4-FFF2-40B4-BE49-F238E27FC236}">
                <a16:creationId xmlns:a16="http://schemas.microsoft.com/office/drawing/2014/main" id="{1FEF6EAF-F149-C40D-9742-99FF9A79C613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660763" y="4867796"/>
            <a:ext cx="4027984" cy="729258"/>
          </a:xfrm>
          <a:prstGeom prst="rect">
            <a:avLst/>
          </a:prstGeom>
        </p:spPr>
      </p:pic>
      <p:pic>
        <p:nvPicPr>
          <p:cNvPr id="2" name="Imagem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6908" y="-137889"/>
            <a:ext cx="2466975" cy="3667125"/>
          </a:xfrm>
          <a:prstGeom prst="rect">
            <a:avLst/>
          </a:prstGeom>
        </p:spPr>
      </p:pic>
      <p:pic>
        <p:nvPicPr>
          <p:cNvPr id="3" name="Shape-8"/>
          <p:cNvPicPr/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-1792254" y="1685925"/>
            <a:ext cx="4189065" cy="7292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067800" y="323850"/>
            <a:ext cx="3556609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8333"/>
              </a:lnSpc>
            </a:pP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DSM </a:t>
            </a:r>
            <a:r>
              <a:rPr lang="pt-BR"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5</a:t>
            </a: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º Semestre</a:t>
            </a:r>
          </a:p>
        </p:txBody>
      </p:sp>
      <p:pic>
        <p:nvPicPr>
          <p:cNvPr id="5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5028" y="3503753"/>
            <a:ext cx="2744308" cy="64133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616125" y="754342"/>
            <a:ext cx="9117279" cy="975239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Barbearia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especializada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em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cortes de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cabelo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,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barba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,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bigode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e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tratamentos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estéticos</a:t>
            </a:r>
            <a:r>
              <a:rPr sz="38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8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masculinos</a:t>
            </a:r>
            <a:endParaRPr sz="3800" dirty="0">
              <a:solidFill>
                <a:srgbClr val="1C1C1C"/>
              </a:solidFill>
              <a:latin typeface="Work Sans"/>
              <a:ea typeface="+mn-ea"/>
              <a:cs typeface="Work Sans"/>
            </a:endParaRPr>
          </a:p>
        </p:txBody>
      </p:sp>
      <p:pic>
        <p:nvPicPr>
          <p:cNvPr id="9" name="Shape-1 copy 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441696" y="3480230"/>
            <a:ext cx="1701775" cy="1701775"/>
          </a:xfrm>
          <a:prstGeom prst="rect">
            <a:avLst/>
          </a:prstGeom>
        </p:spPr>
      </p:pic>
      <p:pic>
        <p:nvPicPr>
          <p:cNvPr id="10" name="BusinessOutline1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695428" y="3870755"/>
            <a:ext cx="1089833" cy="97414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E2AB8AA-9D8B-7282-8E45-52EF205B67C4}"/>
              </a:ext>
            </a:extLst>
          </p:cNvPr>
          <p:cNvSpPr/>
          <p:nvPr/>
        </p:nvSpPr>
        <p:spPr>
          <a:xfrm>
            <a:off x="1146193" y="5772977"/>
            <a:ext cx="7164329" cy="64133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35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Especialista</a:t>
            </a:r>
            <a:r>
              <a:rPr sz="35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</a:t>
            </a:r>
            <a:r>
              <a:rPr sz="3500" dirty="0" err="1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em</a:t>
            </a:r>
            <a:r>
              <a:rPr sz="3500" dirty="0">
                <a:solidFill>
                  <a:srgbClr val="1C1C1C"/>
                </a:solidFill>
                <a:latin typeface="Work Sans"/>
                <a:ea typeface="+mn-ea"/>
                <a:cs typeface="Work Sans"/>
              </a:rPr>
              <a:t> corte Pixie Cut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D65C1A18-FCD9-E456-F9AD-F82AF78E7A08}"/>
              </a:ext>
            </a:extLst>
          </p:cNvPr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112326" y="3503753"/>
            <a:ext cx="2633663" cy="3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00"/>
        </a:solidFill>
        <a:effectLst/>
      </p:bgPr>
    </p:bg>
    <p:spTree>
      <p:nvGrpSpPr>
        <p:cNvPr id="1" name="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8 copy 2"/>
          <p:cNvPicPr/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1792254" y="1685925"/>
            <a:ext cx="4189065" cy="72925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067800" y="323850"/>
            <a:ext cx="3556609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8333"/>
              </a:lnSpc>
            </a:pP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DSM </a:t>
            </a:r>
            <a:r>
              <a:rPr lang="pt-BR"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5</a:t>
            </a:r>
            <a:r>
              <a:rPr sz="12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º Semestre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427330" y="2930946"/>
            <a:ext cx="931159" cy="726654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8333"/>
              </a:lnSpc>
            </a:pPr>
            <a:r>
              <a:rPr lang="pt-BR" sz="5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App</a:t>
            </a:r>
            <a:endParaRPr sz="5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pic>
        <p:nvPicPr>
          <p:cNvPr id="5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848975" y="5829300"/>
            <a:ext cx="920428" cy="920428"/>
          </a:xfrm>
          <a:prstGeom prst="rect">
            <a:avLst/>
          </a:prstGeom>
        </p:spPr>
      </p:pic>
      <p:pic>
        <p:nvPicPr>
          <p:cNvPr id="6" name="Shape-1 copy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1722484" y="5829300"/>
            <a:ext cx="920428" cy="920428"/>
          </a:xfrm>
          <a:prstGeom prst="rect">
            <a:avLst/>
          </a:prstGeom>
        </p:spPr>
      </p:pic>
      <p:pic>
        <p:nvPicPr>
          <p:cNvPr id="7" name="Shape-18"/>
          <p:cNvPicPr/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2017251" y="6124575"/>
            <a:ext cx="377247" cy="3324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2992850-5CFD-470D-3473-43D7CFD497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047" y="546250"/>
            <a:ext cx="3148879" cy="66785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AC04F5-7DA3-BD9C-F928-B8132204ED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8260" y="549143"/>
            <a:ext cx="3147515" cy="66756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F88162-E3A1-629D-F95A-9855292021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914" y="549143"/>
            <a:ext cx="3151905" cy="667569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298CCB40-1E01-DF16-AA66-E89194E1A9A7}"/>
              </a:ext>
            </a:extLst>
          </p:cNvPr>
          <p:cNvSpPr/>
          <p:nvPr/>
        </p:nvSpPr>
        <p:spPr>
          <a:xfrm>
            <a:off x="1433041" y="28483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Tela de Login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2342FB-9376-A972-3069-758182EB9380}"/>
              </a:ext>
            </a:extLst>
          </p:cNvPr>
          <p:cNvSpPr/>
          <p:nvPr/>
        </p:nvSpPr>
        <p:spPr>
          <a:xfrm>
            <a:off x="4738322" y="40688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Tela de Login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0B09EFF-6F32-8557-76A6-75A0424EDE77}"/>
              </a:ext>
            </a:extLst>
          </p:cNvPr>
          <p:cNvSpPr/>
          <p:nvPr/>
        </p:nvSpPr>
        <p:spPr>
          <a:xfrm>
            <a:off x="8033421" y="40688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Home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0016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00"/>
        </a:solidFill>
        <a:effectLst/>
      </p:bgPr>
    </p:bg>
    <p:spTree>
      <p:nvGrpSpPr>
        <p:cNvPr id="1" name="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12C0DE8-3BE7-3379-306B-EAA5BA9B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037" y="604125"/>
            <a:ext cx="3147172" cy="66785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89E0C61-4E08-2AE6-674E-01B241545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425" y="626506"/>
            <a:ext cx="3147515" cy="66756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9C0818-5EC2-36F1-0BDD-9F34B3987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5582" y="604128"/>
            <a:ext cx="3147515" cy="6675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2D875C-2F28-1A8F-B63A-7EC31B289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3" y="604125"/>
            <a:ext cx="3145809" cy="667569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7CDB423-9087-760F-41B8-CAFD69F6604C}"/>
              </a:ext>
            </a:extLst>
          </p:cNvPr>
          <p:cNvSpPr/>
          <p:nvPr/>
        </p:nvSpPr>
        <p:spPr>
          <a:xfrm>
            <a:off x="682512" y="98886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Serviços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E5BB392-E4C6-CA5B-A63C-9B590E11E812}"/>
              </a:ext>
            </a:extLst>
          </p:cNvPr>
          <p:cNvSpPr/>
          <p:nvPr/>
        </p:nvSpPr>
        <p:spPr>
          <a:xfrm>
            <a:off x="3933178" y="98886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Produtos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A4D29B5-0136-A572-1CC0-E5869A2AA74E}"/>
              </a:ext>
            </a:extLst>
          </p:cNvPr>
          <p:cNvSpPr/>
          <p:nvPr/>
        </p:nvSpPr>
        <p:spPr>
          <a:xfrm>
            <a:off x="7177737" y="98886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Agenda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042715-3012-2CD0-0782-A56B27949839}"/>
              </a:ext>
            </a:extLst>
          </p:cNvPr>
          <p:cNvSpPr/>
          <p:nvPr/>
        </p:nvSpPr>
        <p:spPr>
          <a:xfrm>
            <a:off x="10410894" y="98886"/>
            <a:ext cx="1916889" cy="449928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8333"/>
              </a:lnSpc>
            </a:pPr>
            <a:r>
              <a:rPr lang="pt-BR" sz="3000" dirty="0">
                <a:solidFill>
                  <a:srgbClr val="1C1C1C"/>
                </a:solidFill>
                <a:latin typeface="Oswald"/>
                <a:ea typeface="+mn-ea"/>
                <a:cs typeface="Oswald"/>
              </a:rPr>
              <a:t>Mapa</a:t>
            </a:r>
            <a:endParaRPr sz="3000" dirty="0">
              <a:solidFill>
                <a:srgbClr val="1C1C1C"/>
              </a:solidFill>
              <a:latin typeface="Oswald"/>
              <a:ea typeface="+mn-ea"/>
              <a:cs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7235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F085C790D2FFA4D880811C712CCD9E8" ma:contentTypeVersion="11" ma:contentTypeDescription="Crie um novo documento." ma:contentTypeScope="" ma:versionID="c05476980cedd10d0f0778767119b0e8">
  <xsd:schema xmlns:xsd="http://www.w3.org/2001/XMLSchema" xmlns:xs="http://www.w3.org/2001/XMLSchema" xmlns:p="http://schemas.microsoft.com/office/2006/metadata/properties" xmlns:ns2="fe6f7abd-c2c6-4fca-96c2-37998d613548" xmlns:ns3="450028eb-1c7c-4e48-af3f-e4425cd655eb" targetNamespace="http://schemas.microsoft.com/office/2006/metadata/properties" ma:root="true" ma:fieldsID="b0f3e8276ebe50299a9a13fa00824486" ns2:_="" ns3:_="">
    <xsd:import namespace="fe6f7abd-c2c6-4fca-96c2-37998d613548"/>
    <xsd:import namespace="450028eb-1c7c-4e48-af3f-e4425cd655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f7abd-c2c6-4fca-96c2-37998d6135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028eb-1c7c-4e48-af3f-e4425cd655e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3749bab-bb3a-486f-a603-2c803f7a26cb}" ma:internalName="TaxCatchAll" ma:showField="CatchAllData" ma:web="450028eb-1c7c-4e48-af3f-e4425cd655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50028eb-1c7c-4e48-af3f-e4425cd655eb" xsi:nil="true"/>
    <lcf76f155ced4ddcb4097134ff3c332f xmlns="fe6f7abd-c2c6-4fca-96c2-37998d61354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11901E5-4BB5-4AA1-B293-11CD646C1B97}"/>
</file>

<file path=customXml/itemProps2.xml><?xml version="1.0" encoding="utf-8"?>
<ds:datastoreItem xmlns:ds="http://schemas.openxmlformats.org/officeDocument/2006/customXml" ds:itemID="{99F836EE-C8D3-4C4A-97F2-2C682429644A}"/>
</file>

<file path=customXml/itemProps3.xml><?xml version="1.0" encoding="utf-8"?>
<ds:datastoreItem xmlns:ds="http://schemas.openxmlformats.org/officeDocument/2006/customXml" ds:itemID="{74835EF9-BE91-4A22-8931-EFC5801CCC0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</Words>
  <Application>Microsoft Office PowerPoint</Application>
  <PresentationFormat>Personalizar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Oswald</vt:lpstr>
      <vt:lpstr>Arial</vt:lpstr>
      <vt:lpstr>Work Sans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/>
  <cp:lastModifiedBy/>
  <cp:revision>5</cp:revision>
  <dcterms:created xsi:type="dcterms:W3CDTF">2022-12-01T01:50:35Z</dcterms:created>
  <dcterms:modified xsi:type="dcterms:W3CDTF">2023-06-15T00:08:02Z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0x010100CF085C790D2FFA4D880811C712CCD9E8</vt:lpwstr>
  </property>
</Properties>
</file>